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94660"/>
  </p:normalViewPr>
  <p:slideViewPr>
    <p:cSldViewPr snapToGrid="0">
      <p:cViewPr>
        <p:scale>
          <a:sx n="100" d="100"/>
          <a:sy n="100" d="100"/>
        </p:scale>
        <p:origin x="1152" y="7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839F7-2125-464E-A06E-17577CCD0BCD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3E5F-BD50-4899-8F1E-FB5AC2347A5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777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802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941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013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987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134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575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74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45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17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042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33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EF9D-3DBA-4C2C-87ED-79D2C54E3388}" type="datetimeFigureOut">
              <a:rPr lang="en-IN" smtClean="0"/>
              <a:pPr/>
              <a:t>13-09-2022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2EDE2-C89D-4455-84A1-4C7D9E69FFE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89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0712" y="359692"/>
            <a:ext cx="6520220" cy="859508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500" dirty="0" smtClean="0"/>
              <a:t>Elocution Competition</a:t>
            </a:r>
            <a:r>
              <a:rPr lang="en-US" sz="2500" dirty="0" smtClean="0"/>
              <a:t>:</a:t>
            </a:r>
            <a:endParaRPr lang="en-IN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0711" y="1222556"/>
            <a:ext cx="3251189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Date: </a:t>
            </a: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September </a:t>
            </a:r>
            <a:r>
              <a:rPr lang="en-US" dirty="0"/>
              <a:t>, 2022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3780821" y="1222556"/>
            <a:ext cx="3251189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Participants: </a:t>
            </a:r>
            <a:r>
              <a:rPr lang="en-US" dirty="0" smtClean="0"/>
              <a:t>31</a:t>
            </a:r>
            <a:r>
              <a:rPr lang="en-US" dirty="0" smtClean="0"/>
              <a:t>  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511789" y="6243377"/>
            <a:ext cx="6520221" cy="43858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Brief Report:</a:t>
            </a:r>
          </a:p>
          <a:p>
            <a:r>
              <a:rPr lang="en-US" sz="1500" dirty="0" smtClean="0"/>
              <a:t>With a view to motivating the oratory skill of our students, an elocution competition was organized for the students of our college on 8-9-2022. The topics were:</a:t>
            </a:r>
            <a:endParaRPr lang="en-IN" sz="1500" dirty="0" smtClean="0"/>
          </a:p>
          <a:p>
            <a:pPr lvl="0"/>
            <a:r>
              <a:rPr lang="en-US" sz="1500" dirty="0" smtClean="0"/>
              <a:t>1.	Treat others the way you wish to be treated </a:t>
            </a:r>
            <a:endParaRPr lang="en-IN" sz="1500" dirty="0" smtClean="0"/>
          </a:p>
          <a:p>
            <a:pPr lvl="0"/>
            <a:r>
              <a:rPr lang="en-US" sz="1500" dirty="0" smtClean="0"/>
              <a:t>2.	Internet kills communication</a:t>
            </a:r>
            <a:endParaRPr lang="en-IN" sz="1500" dirty="0" smtClean="0"/>
          </a:p>
          <a:p>
            <a:pPr lvl="0"/>
            <a:r>
              <a:rPr lang="en-US" sz="1500" dirty="0" smtClean="0"/>
              <a:t>3.	There’s no time like the present</a:t>
            </a:r>
          </a:p>
          <a:p>
            <a:pPr lvl="0"/>
            <a:r>
              <a:rPr lang="en-US" sz="1500" dirty="0"/>
              <a:t>Dr. </a:t>
            </a:r>
            <a:r>
              <a:rPr lang="en-US" sz="1500" dirty="0" err="1"/>
              <a:t>Neelam</a:t>
            </a:r>
            <a:r>
              <a:rPr lang="en-US" sz="1500" dirty="0"/>
              <a:t> Mishra, Dr. </a:t>
            </a:r>
            <a:r>
              <a:rPr lang="en-US" sz="1500" dirty="0" err="1"/>
              <a:t>Janki</a:t>
            </a:r>
            <a:r>
              <a:rPr lang="en-US" sz="1500" dirty="0"/>
              <a:t> </a:t>
            </a:r>
            <a:r>
              <a:rPr lang="en-US" sz="1500" dirty="0" err="1"/>
              <a:t>Vashi</a:t>
            </a:r>
            <a:r>
              <a:rPr lang="en-US" sz="1500" dirty="0"/>
              <a:t> and Dr. </a:t>
            </a:r>
            <a:r>
              <a:rPr lang="en-US" sz="1500" dirty="0" err="1"/>
              <a:t>Sutapa</a:t>
            </a:r>
            <a:r>
              <a:rPr lang="en-US" sz="1500" dirty="0"/>
              <a:t> </a:t>
            </a:r>
            <a:r>
              <a:rPr lang="en-US" sz="1500" dirty="0" err="1"/>
              <a:t>Mondal</a:t>
            </a:r>
            <a:r>
              <a:rPr lang="en-US" sz="1500" dirty="0"/>
              <a:t> Roy rendered their service as the </a:t>
            </a:r>
            <a:r>
              <a:rPr lang="en-US" sz="1500" dirty="0" smtClean="0"/>
              <a:t>judges.</a:t>
            </a:r>
            <a:endParaRPr lang="en-IN" sz="1500" dirty="0" smtClean="0"/>
          </a:p>
          <a:p>
            <a:r>
              <a:rPr lang="en-US" sz="1500" dirty="0" smtClean="0"/>
              <a:t> The winners were:</a:t>
            </a:r>
            <a:endParaRPr lang="en-IN" sz="1500" dirty="0" smtClean="0"/>
          </a:p>
          <a:p>
            <a:pPr lvl="0"/>
            <a:r>
              <a:rPr lang="en-US" sz="1500" dirty="0" smtClean="0"/>
              <a:t>    First: Patel </a:t>
            </a:r>
            <a:r>
              <a:rPr lang="en-US" sz="1500" dirty="0" err="1" smtClean="0"/>
              <a:t>Hetanshi</a:t>
            </a:r>
            <a:r>
              <a:rPr lang="en-US" sz="1500" dirty="0" smtClean="0"/>
              <a:t> J. (</a:t>
            </a:r>
            <a:r>
              <a:rPr lang="en-US" sz="1500" dirty="0" err="1" smtClean="0"/>
              <a:t>T.Y.B.Sc</a:t>
            </a:r>
            <a:r>
              <a:rPr lang="en-US" sz="1500" dirty="0" smtClean="0"/>
              <a:t>.)</a:t>
            </a:r>
            <a:endParaRPr lang="en-IN" sz="1500" dirty="0" smtClean="0"/>
          </a:p>
          <a:p>
            <a:pPr lvl="0"/>
            <a:r>
              <a:rPr lang="en-US" sz="1500" dirty="0" smtClean="0"/>
              <a:t>Second: Thakur </a:t>
            </a:r>
            <a:r>
              <a:rPr lang="en-US" sz="1500" dirty="0" err="1" smtClean="0"/>
              <a:t>Kajalsingh</a:t>
            </a:r>
            <a:r>
              <a:rPr lang="en-US" sz="1500" dirty="0" smtClean="0"/>
              <a:t> S. (</a:t>
            </a:r>
            <a:r>
              <a:rPr lang="en-US" sz="1500" dirty="0" err="1" smtClean="0"/>
              <a:t>S.Y.B.Sc</a:t>
            </a:r>
            <a:r>
              <a:rPr lang="en-US" sz="1500" dirty="0" smtClean="0"/>
              <a:t>.)</a:t>
            </a:r>
            <a:endParaRPr lang="en-IN" sz="1500" dirty="0" smtClean="0"/>
          </a:p>
          <a:p>
            <a:pPr lvl="0"/>
            <a:r>
              <a:rPr lang="en-US" sz="1500" dirty="0" smtClean="0"/>
              <a:t>  Third :  </a:t>
            </a:r>
            <a:r>
              <a:rPr lang="en-US" sz="1500" dirty="0" err="1" smtClean="0"/>
              <a:t>Oza</a:t>
            </a:r>
            <a:r>
              <a:rPr lang="en-US" sz="1500" dirty="0" smtClean="0"/>
              <a:t> </a:t>
            </a:r>
            <a:r>
              <a:rPr lang="en-US" sz="1500" dirty="0" err="1" smtClean="0"/>
              <a:t>Vishwa</a:t>
            </a:r>
            <a:r>
              <a:rPr lang="en-US" sz="1500" dirty="0" smtClean="0"/>
              <a:t> H. (</a:t>
            </a:r>
            <a:r>
              <a:rPr lang="en-US" sz="1500" dirty="0" err="1" smtClean="0"/>
              <a:t>F.Y.B.Sc</a:t>
            </a:r>
            <a:r>
              <a:rPr lang="en-US" sz="1500" dirty="0" smtClean="0"/>
              <a:t>.)</a:t>
            </a:r>
            <a:endParaRPr lang="en-IN" sz="1500" dirty="0" smtClean="0"/>
          </a:p>
          <a:p>
            <a:r>
              <a:rPr lang="en-US" sz="1500" dirty="0" smtClean="0"/>
              <a:t>   Appreciation Prize :	</a:t>
            </a:r>
            <a:endParaRPr lang="en-IN" sz="1500" dirty="0" smtClean="0"/>
          </a:p>
          <a:p>
            <a:r>
              <a:rPr lang="en-US" sz="1500" dirty="0" smtClean="0"/>
              <a:t>  1. </a:t>
            </a:r>
            <a:r>
              <a:rPr lang="en-US" sz="1500" dirty="0" err="1" smtClean="0"/>
              <a:t>Bhutwala</a:t>
            </a:r>
            <a:r>
              <a:rPr lang="en-US" sz="1500" dirty="0" smtClean="0"/>
              <a:t> </a:t>
            </a:r>
            <a:r>
              <a:rPr lang="en-US" sz="1500" dirty="0" err="1" smtClean="0"/>
              <a:t>Devansh</a:t>
            </a:r>
            <a:r>
              <a:rPr lang="en-US" sz="1500" dirty="0" smtClean="0"/>
              <a:t> D. (</a:t>
            </a:r>
            <a:r>
              <a:rPr lang="en-US" sz="1500" dirty="0" err="1" smtClean="0"/>
              <a:t>F.Y.B.Sc</a:t>
            </a:r>
            <a:r>
              <a:rPr lang="en-US" sz="1500" dirty="0" smtClean="0"/>
              <a:t>.)</a:t>
            </a:r>
            <a:r>
              <a:rPr lang="en-IN" sz="1500" dirty="0"/>
              <a:t> </a:t>
            </a:r>
            <a:r>
              <a:rPr lang="en-IN" sz="1500" dirty="0" smtClean="0"/>
              <a:t>, 2.</a:t>
            </a:r>
            <a:r>
              <a:rPr lang="en-US" sz="1500" dirty="0" smtClean="0"/>
              <a:t> Merchant </a:t>
            </a:r>
            <a:r>
              <a:rPr lang="en-US" sz="1500" dirty="0" err="1" smtClean="0"/>
              <a:t>Kashish</a:t>
            </a:r>
            <a:r>
              <a:rPr lang="en-US" sz="1500" dirty="0" smtClean="0"/>
              <a:t>  (</a:t>
            </a:r>
            <a:r>
              <a:rPr lang="en-US" sz="1500" dirty="0" err="1" smtClean="0"/>
              <a:t>F.Y.B.Sc</a:t>
            </a:r>
            <a:r>
              <a:rPr lang="en-US" sz="1500" dirty="0" smtClean="0"/>
              <a:t>.)</a:t>
            </a:r>
          </a:p>
          <a:p>
            <a:r>
              <a:rPr lang="en-US" sz="1500" dirty="0"/>
              <a:t>Prof. </a:t>
            </a:r>
            <a:r>
              <a:rPr lang="en-US" sz="1500" dirty="0" err="1"/>
              <a:t>Priti</a:t>
            </a:r>
            <a:r>
              <a:rPr lang="en-US" sz="1500" dirty="0"/>
              <a:t> </a:t>
            </a:r>
            <a:r>
              <a:rPr lang="en-US" sz="1500" dirty="0" err="1"/>
              <a:t>Singaraju</a:t>
            </a:r>
            <a:r>
              <a:rPr lang="en-US" sz="1500" dirty="0"/>
              <a:t> organized and conducted this event successfully. Dr. </a:t>
            </a:r>
            <a:r>
              <a:rPr lang="en-US" sz="1500" dirty="0" err="1"/>
              <a:t>Khagen</a:t>
            </a:r>
            <a:r>
              <a:rPr lang="en-US" sz="1500" dirty="0"/>
              <a:t> Chauhan, Dr. </a:t>
            </a:r>
            <a:r>
              <a:rPr lang="en-US" sz="1500" dirty="0" err="1"/>
              <a:t>Jagruti</a:t>
            </a:r>
            <a:r>
              <a:rPr lang="en-US" sz="1500" dirty="0"/>
              <a:t> Rana, Ms. Krishna </a:t>
            </a:r>
            <a:r>
              <a:rPr lang="en-US" sz="1500" dirty="0" err="1"/>
              <a:t>Chevli</a:t>
            </a:r>
            <a:r>
              <a:rPr lang="en-US" sz="1500" dirty="0"/>
              <a:t> and Mr. Jay </a:t>
            </a:r>
            <a:r>
              <a:rPr lang="en-US" sz="1500" dirty="0" err="1"/>
              <a:t>Sevalia</a:t>
            </a:r>
            <a:r>
              <a:rPr lang="en-US" sz="1500" dirty="0"/>
              <a:t>  assisted to make this event a great </a:t>
            </a:r>
            <a:r>
              <a:rPr lang="en-US" sz="1500" dirty="0" smtClean="0"/>
              <a:t>success.</a:t>
            </a:r>
            <a:endParaRPr lang="en-IN" sz="15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1786338"/>
            <a:ext cx="3173781" cy="20820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12" y="4060146"/>
            <a:ext cx="3251188" cy="20072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4079197"/>
            <a:ext cx="3164860" cy="19915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89" y="1786338"/>
            <a:ext cx="3260111" cy="208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56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47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Elocution Competition: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172</cp:revision>
  <dcterms:created xsi:type="dcterms:W3CDTF">2019-11-30T04:45:22Z</dcterms:created>
  <dcterms:modified xsi:type="dcterms:W3CDTF">2022-09-13T08:54:46Z</dcterms:modified>
</cp:coreProperties>
</file>